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300" r:id="rId4"/>
    <p:sldId id="258" r:id="rId5"/>
    <p:sldId id="301" r:id="rId6"/>
    <p:sldId id="302" r:id="rId7"/>
    <p:sldId id="303" r:id="rId8"/>
    <p:sldId id="304" r:id="rId9"/>
    <p:sldId id="305" r:id="rId10"/>
    <p:sldId id="306" r:id="rId11"/>
    <p:sldId id="30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5"/>
    <p:restoredTop sz="94634"/>
  </p:normalViewPr>
  <p:slideViewPr>
    <p:cSldViewPr snapToGrid="0" snapToObjects="1">
      <p:cViewPr varScale="1">
        <p:scale>
          <a:sx n="95" d="100"/>
          <a:sy n="95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43CD1-4785-F04C-A4FB-CFBBE5F8FD94}" type="datetimeFigureOut">
              <a:rPr lang="fr-CA" smtClean="0"/>
              <a:t>2020-08-13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90CD1-5EFA-8246-B361-09B8387F2B8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077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591CBEE4-E44B-3D41-AFD4-2683BBBA87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1F1E0D-1B1B-294A-A530-B63BF230636A}" type="slidenum">
              <a:rPr lang="fr-FR" altLang="fr-FR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99F56F8C-C932-1A42-9EE8-511ACE104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CBAC70C-32D5-C64C-935A-CC0D0B035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3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2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05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3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7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21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5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78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6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8/13/20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8/13/20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0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5AA28-9487-D64C-B763-A5A2F9FD3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2603222"/>
            <a:ext cx="10909640" cy="259691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fr-CA" sz="10000" dirty="0" err="1">
                <a:latin typeface="Ilisarniq" pitchFamily="2" charset="77"/>
              </a:rPr>
              <a:t>ᐃᓕᓐᓂᐊᕆᐊᖕᖓᑐᐃᑦ</a:t>
            </a:r>
            <a:endParaRPr lang="fr-CA" sz="10000" dirty="0">
              <a:latin typeface="Ilisarniq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D9F42-C1B0-A946-88A7-F68D3646D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pPr algn="ctr"/>
            <a:r>
              <a:rPr lang="fr-CA" sz="2400" dirty="0" err="1">
                <a:latin typeface="Ilisarniq" pitchFamily="2" charset="77"/>
              </a:rPr>
              <a:t>ᐱᒋᐅᕐᓴᓂᖏᑦ</a:t>
            </a:r>
            <a:r>
              <a:rPr lang="fr-CA" sz="2400" dirty="0">
                <a:latin typeface="Ilisarniq" pitchFamily="2" charset="77"/>
              </a:rPr>
              <a:t> </a:t>
            </a:r>
            <a:r>
              <a:rPr lang="fr-CA" sz="2400" dirty="0" err="1">
                <a:latin typeface="Ilisarniq" pitchFamily="2" charset="77"/>
              </a:rPr>
              <a:t>ᐱᖕᖑᐊᓂᒃᑯᑦ</a:t>
            </a:r>
            <a:endParaRPr lang="fr-CA" sz="2400" dirty="0">
              <a:latin typeface="Ilisarniq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54BF-B5DB-754D-A847-4DDBD6C93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47" y="161366"/>
            <a:ext cx="8375907" cy="2992991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5509052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75FF59"/>
          </a:solidFill>
          <a:ln w="38100" cap="rnd">
            <a:solidFill>
              <a:srgbClr val="75FF59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26">
            <a:extLst>
              <a:ext uri="{FF2B5EF4-FFF2-40B4-BE49-F238E27FC236}">
                <a16:creationId xmlns:a16="http://schemas.microsoft.com/office/drawing/2014/main" id="{F28B82B1-E269-4325-A665-6CFE5DEE5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ooter Placeholder 27">
            <a:extLst>
              <a:ext uri="{FF2B5EF4-FFF2-40B4-BE49-F238E27FC236}">
                <a16:creationId xmlns:a16="http://schemas.microsoft.com/office/drawing/2014/main" id="{7C700527-76FD-4DF4-A597-6F5E089CA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28">
            <a:extLst>
              <a:ext uri="{FF2B5EF4-FFF2-40B4-BE49-F238E27FC236}">
                <a16:creationId xmlns:a16="http://schemas.microsoft.com/office/drawing/2014/main" id="{B5EA49A9-01EB-4D60-A392-7DC9B625D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357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CA9E8-F2E4-114C-84C6-68649ECB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>
                <a:latin typeface="Ilisarniq" pitchFamily="2" charset="77"/>
              </a:rPr>
              <a:t>ᓯᓚᕐᔪᐊᑉ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ᐱᐊᓯᖏᓐᓂᒃ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ᑐᑭᓯᓕᐅᒥᖁᓪᓗᒋᑦ</a:t>
            </a:r>
            <a:endParaRPr lang="fr-CA" dirty="0">
              <a:latin typeface="Ilisarniq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1866C-408F-5B4B-890C-6E0F76169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>
                <a:latin typeface="Ilisarniq" pitchFamily="2" charset="77"/>
              </a:rPr>
              <a:t>ᑖᓐᓇ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ᐱᔪᓐᓇᓂᖅ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ᑐᖕᖓᕕᖃᕐᑐᖅ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ᓯᑕᒪᓂᒃ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ᑐᑭᓯᒪᓂᐅᔪᓂᒃ</a:t>
            </a:r>
            <a:r>
              <a:rPr lang="en-CA" dirty="0">
                <a:latin typeface="Ilisarniq" pitchFamily="2" charset="77"/>
              </a:rPr>
              <a:t> “</a:t>
            </a:r>
            <a:r>
              <a:rPr lang="en-CA" dirty="0" err="1">
                <a:latin typeface="Ilisarniq" pitchFamily="2" charset="77"/>
              </a:rPr>
              <a:t>ᑐᑭᓯᓴᕐᓂᑯᑦ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ᑐᑭᓯᓇᕐᑎᓯᐅᑎᓂᒃ</a:t>
            </a:r>
            <a:r>
              <a:rPr lang="en-CA" dirty="0">
                <a:latin typeface="Ilisarniq" pitchFamily="2" charset="77"/>
              </a:rPr>
              <a:t>,” “</a:t>
            </a:r>
            <a:r>
              <a:rPr lang="en-CA" dirty="0" err="1">
                <a:latin typeface="Ilisarniq" pitchFamily="2" charset="77"/>
              </a:rPr>
              <a:t>ᐱᒋᐅᕐᓴᓂᒃᑯᑦ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ᐃᓱᒪᒧᑦ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ᐱᒋᐅᕐᓴᐅᑎᓂᒃ</a:t>
            </a:r>
            <a:r>
              <a:rPr lang="en-CA" dirty="0">
                <a:latin typeface="Ilisarniq" pitchFamily="2" charset="77"/>
              </a:rPr>
              <a:t>,” “</a:t>
            </a:r>
            <a:r>
              <a:rPr lang="en-CA" dirty="0" err="1">
                <a:latin typeface="Ilisarniq" pitchFamily="2" charset="77"/>
              </a:rPr>
              <a:t>ᐃᓱᒪᒋᔭᒥᓂᒃ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ᓄᐃᑦᓯᓂᒃᑯᑦ</a:t>
            </a:r>
            <a:r>
              <a:rPr lang="en-CA" dirty="0">
                <a:latin typeface="Ilisarniq" pitchFamily="2" charset="77"/>
              </a:rPr>
              <a:t>” </a:t>
            </a:r>
            <a:r>
              <a:rPr lang="en-CA" dirty="0" err="1">
                <a:latin typeface="Ilisarniq" pitchFamily="2" charset="77"/>
              </a:rPr>
              <a:t>ᐊᒻᒪᓗ</a:t>
            </a:r>
            <a:r>
              <a:rPr lang="en-CA" dirty="0">
                <a:latin typeface="Ilisarniq" pitchFamily="2" charset="77"/>
              </a:rPr>
              <a:t> “</a:t>
            </a:r>
            <a:r>
              <a:rPr lang="en-CA" dirty="0" err="1">
                <a:latin typeface="Ilisarniq" pitchFamily="2" charset="77"/>
              </a:rPr>
              <a:t>ᑐᑭᑖᕆᐊᓕᓐᓂᒃ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ᑐᑭᑖᕆᓂᒃᑯᑦ</a:t>
            </a:r>
            <a:r>
              <a:rPr lang="en-CA" dirty="0">
                <a:latin typeface="Ilisarniq" pitchFamily="2" charset="77"/>
              </a:rPr>
              <a:t>.”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6B719F-5DCE-9B4A-9BDF-E9C748785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93" y="3765085"/>
            <a:ext cx="3969242" cy="2970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56D71-BF80-944C-AF05-72E851891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951" y="3286582"/>
            <a:ext cx="4321628" cy="3571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53D79-4340-5345-B90D-F7D826944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386" y="3119668"/>
            <a:ext cx="2492221" cy="373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97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3C16-43DB-244A-9F87-39953D2E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>
                <a:latin typeface="Ilisarniq" pitchFamily="2" charset="77"/>
              </a:rPr>
              <a:t>ᐱᔭᕇᒍᓐᓇᖁᓪᓗᒋᑦ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ᓱᖃᑦᓯᐅᑎᒥᒃ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ᐱᓇᓱᐊᕋᑦᓴᒥᓪᓘᓃᑦ</a:t>
            </a:r>
            <a:endParaRPr lang="fr-CA" dirty="0">
              <a:latin typeface="Ilisarniq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B0989-FD89-6940-96A7-0F9240528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>
                <a:latin typeface="Ilisarniq" pitchFamily="2" charset="77"/>
              </a:rPr>
              <a:t>ᐱᐊᕃᑦ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ᐱᔪᓐᓇᓂᕐᑖᓲᑦ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ᑕᒪᑦᓱᒥᖓ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ᐊᑑᑎᓂᒃᑯᑦ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ᑎᒥᒥᒍᑦ</a:t>
            </a:r>
            <a:r>
              <a:rPr lang="en-CA" dirty="0">
                <a:latin typeface="Ilisarniq" pitchFamily="2" charset="77"/>
              </a:rPr>
              <a:t>, </a:t>
            </a:r>
            <a:r>
              <a:rPr lang="en-CA" dirty="0" err="1">
                <a:latin typeface="Ilisarniq" pitchFamily="2" charset="77"/>
              </a:rPr>
              <a:t>ᐃᓅᓂᕐᒥᓄᑦ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ᐊᒻᒪᓗ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ᐃᓗᕐᖁᓯᖏᑎᒍᑦ</a:t>
            </a:r>
            <a:r>
              <a:rPr lang="en-CA" dirty="0">
                <a:latin typeface="Ilisarniq" pitchFamily="2" charset="77"/>
              </a:rPr>
              <a:t>, </a:t>
            </a:r>
            <a:r>
              <a:rPr lang="en-CA" dirty="0" err="1">
                <a:latin typeface="Ilisarniq" pitchFamily="2" charset="77"/>
              </a:rPr>
              <a:t>ᐊᒻᒪᓗ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ᐱᓇᓱᐊᖃᑦᑕᓂᒃᑯᑦ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ᐊᑦᔨᒌᖕᖏᑐᓂᒃ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ᐃᓂᐅᔪᓂᒃ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ᐱᑦᔪᑎᐅᔪᓂᒃ</a:t>
            </a:r>
            <a:r>
              <a:rPr lang="en-CA" dirty="0">
                <a:latin typeface="Ilisarniq" pitchFamily="2" charset="77"/>
              </a:rPr>
              <a:t>. </a:t>
            </a:r>
            <a:r>
              <a:rPr lang="en-CA" dirty="0" err="1">
                <a:latin typeface="Ilisarniq" pitchFamily="2" charset="77"/>
              </a:rPr>
              <a:t>ᑖᓐᓇ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ᐱᔪᓐᓇᓂᖅ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ᐃᓗᓕᖃᕐᑐᖅ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b="1" dirty="0" err="1">
                <a:latin typeface="Ilisarniq" pitchFamily="2" charset="77"/>
              </a:rPr>
              <a:t>ᐱᕙᓪᓕᐊᓂᒃᑯᑦ</a:t>
            </a:r>
            <a:r>
              <a:rPr lang="en-CA" b="1" dirty="0">
                <a:latin typeface="Ilisarniq" pitchFamily="2" charset="77"/>
              </a:rPr>
              <a:t> </a:t>
            </a:r>
            <a:r>
              <a:rPr lang="en-CA" b="1" dirty="0" err="1">
                <a:latin typeface="Ilisarniq" pitchFamily="2" charset="77"/>
              </a:rPr>
              <a:t>ᐱᓇᓱᐊᕈᓯᐅᔪᓂᒃ</a:t>
            </a:r>
            <a:r>
              <a:rPr lang="en-CA" b="1" dirty="0">
                <a:latin typeface="Ilisarniq" pitchFamily="2" charset="77"/>
              </a:rPr>
              <a:t>.</a:t>
            </a:r>
            <a:r>
              <a:rPr lang="en-CA" dirty="0">
                <a:latin typeface="Ilisarniq" pitchFamily="2" charset="77"/>
              </a:rPr>
              <a:t>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CDC53-C913-3342-8F90-3B7C62451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23" y="3182494"/>
            <a:ext cx="2341336" cy="3675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90432-605A-6C46-9418-FF36F254E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025" y="3160009"/>
            <a:ext cx="2754323" cy="3675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54E18-C33B-AB4A-9A63-357A3A88A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293" y="3160008"/>
            <a:ext cx="3675507" cy="36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63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C0246-F163-704C-BD5C-43631420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8EB1E0-35D9-7F42-86C7-5F85AB19E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879" y="0"/>
            <a:ext cx="10960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3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5016A0-2DF2-8241-8456-B9AF9195A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899" y="4422324"/>
            <a:ext cx="8375907" cy="2416629"/>
          </a:xfrm>
          <a:prstGeom prst="rect">
            <a:avLst/>
          </a:prstGeom>
        </p:spPr>
      </p:pic>
      <p:sp>
        <p:nvSpPr>
          <p:cNvPr id="13315" name="Rectangle 2">
            <a:extLst>
              <a:ext uri="{FF2B5EF4-FFF2-40B4-BE49-F238E27FC236}">
                <a16:creationId xmlns:a16="http://schemas.microsoft.com/office/drawing/2014/main" id="{2DA734F7-204D-5F46-B048-874F1DE770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9591" y="549275"/>
            <a:ext cx="11392524" cy="9350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sz="4400" dirty="0" err="1">
                <a:latin typeface="Ilisarniq" pitchFamily="2" charset="77"/>
              </a:rPr>
              <a:t>ᑖᓐᓇ</a:t>
            </a:r>
            <a:r>
              <a:rPr lang="en-CA" sz="4400" dirty="0">
                <a:latin typeface="Ilisarniq" pitchFamily="2" charset="77"/>
              </a:rPr>
              <a:t> </a:t>
            </a:r>
            <a:r>
              <a:rPr lang="en-CA" sz="4400" dirty="0" err="1">
                <a:latin typeface="Ilisarniq" pitchFamily="2" charset="77"/>
              </a:rPr>
              <a:t>ᐱᓇᓱᐊᕐᑕᐅᔪᖅ</a:t>
            </a:r>
            <a:r>
              <a:rPr lang="en-CA" sz="4400" dirty="0">
                <a:latin typeface="Ilisarniq" pitchFamily="2" charset="77"/>
              </a:rPr>
              <a:t> </a:t>
            </a:r>
            <a:r>
              <a:rPr lang="en-CA" sz="4400" dirty="0" err="1">
                <a:latin typeface="Ilisarniq" pitchFamily="2" charset="77"/>
              </a:rPr>
              <a:t>ᐱᖓᓱᐃᓕᖓᔪᓂᒃ</a:t>
            </a:r>
            <a:r>
              <a:rPr lang="en-CA" sz="4400" dirty="0">
                <a:latin typeface="Ilisarniq" pitchFamily="2" charset="77"/>
              </a:rPr>
              <a:t> </a:t>
            </a:r>
            <a:r>
              <a:rPr lang="en-CA" sz="4400" dirty="0" err="1">
                <a:latin typeface="Ilisarniq" pitchFamily="2" charset="77"/>
              </a:rPr>
              <a:t>ᑐᕌᒐᓕᒃ</a:t>
            </a:r>
            <a:r>
              <a:rPr lang="en-CA" sz="4400" dirty="0">
                <a:latin typeface="Ilisarniq" pitchFamily="2" charset="77"/>
              </a:rPr>
              <a:t>:</a:t>
            </a:r>
            <a:endParaRPr lang="fr-CA" altLang="fr-FR" sz="3600" dirty="0">
              <a:latin typeface="Ilisarniq" pitchFamily="2" charset="77"/>
            </a:endParaRP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13CD11CB-74A0-924B-A1AD-AB4F05E212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43479" y="1966915"/>
            <a:ext cx="8199438" cy="4389436"/>
          </a:xfrm>
        </p:spPr>
        <p:txBody>
          <a:bodyPr rtlCol="0">
            <a:normAutofit/>
          </a:bodyPr>
          <a:lstStyle/>
          <a:p>
            <a:r>
              <a:rPr lang="en-CA" dirty="0" err="1">
                <a:latin typeface="Ilisarniq" pitchFamily="2" charset="77"/>
              </a:rPr>
              <a:t>ᐱᐊᕋᕐᓄᑦ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ᐊᕐᖁᑎᑦᓴᐅᖁᓪᓗᒍ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ᐃᓕᓐᓂᐊᓂᕐᒥᒃ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ᐊᓕᐊᒋᔭᖃᓕᖁᓪᓗᒋᑦ</a:t>
            </a:r>
            <a:endParaRPr lang="en-CA" dirty="0">
              <a:latin typeface="Ilisarniq" pitchFamily="2" charset="77"/>
            </a:endParaRPr>
          </a:p>
          <a:p>
            <a:r>
              <a:rPr lang="en-CA" dirty="0" err="1">
                <a:latin typeface="Ilisarniq" pitchFamily="2" charset="77"/>
              </a:rPr>
              <a:t>ᐱᐊᕃᑦ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ᐱᕈᕐᐸᓕᐊᓂᓕᒫᖏᑦ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ᐱᕙᓪᓕᐊᖁᓪᓗᒋᑦ</a:t>
            </a:r>
            <a:endParaRPr lang="en-CA" dirty="0">
              <a:latin typeface="Ilisarniq" pitchFamily="2" charset="77"/>
            </a:endParaRPr>
          </a:p>
          <a:p>
            <a:r>
              <a:rPr lang="en-CA" dirty="0" err="1">
                <a:latin typeface="Ilisarniq" pitchFamily="2" charset="77"/>
              </a:rPr>
              <a:t>ᐊᑐᐃᓐᓇᕈᕐᑎᖁᓪᓗᒋᑦ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ᓯᕗᓂᕐᒥ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ᐃᓕᓐᓂᐊᓂᑦᓴᖏᓐᓄᑦ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ᐱᒍᓐᓇᓯᖁᓪᓗᒋᑦ</a:t>
            </a:r>
            <a:endParaRPr lang="en-CA" dirty="0">
              <a:latin typeface="Ilisarniq" pitchFamily="2" charset="77"/>
            </a:endParaRPr>
          </a:p>
          <a:p>
            <a:r>
              <a:rPr lang="en-CA" b="1" dirty="0" err="1">
                <a:latin typeface="Ilisarniq" pitchFamily="2" charset="77"/>
              </a:rPr>
              <a:t>ᐃᓘᓐᓈᒍᑦ</a:t>
            </a:r>
            <a:r>
              <a:rPr lang="en-CA" b="1" dirty="0">
                <a:latin typeface="Ilisarniq" pitchFamily="2" charset="77"/>
              </a:rPr>
              <a:t> </a:t>
            </a:r>
            <a:r>
              <a:rPr lang="en-CA" b="1" dirty="0" err="1">
                <a:latin typeface="Ilisarniq" pitchFamily="2" charset="77"/>
              </a:rPr>
              <a:t>ᐱᖕᖑᐊᓂᒃᑯᑦ</a:t>
            </a:r>
            <a:r>
              <a:rPr lang="en-CA" b="1" dirty="0">
                <a:latin typeface="Ilisarniq" pitchFamily="2" charset="77"/>
              </a:rPr>
              <a:t>!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endParaRPr lang="fr-CA" altLang="fr-FR" sz="2400" dirty="0"/>
          </a:p>
        </p:txBody>
      </p:sp>
      <p:sp>
        <p:nvSpPr>
          <p:cNvPr id="30723" name="Espace réservé du numéro de diapositive 5">
            <a:extLst>
              <a:ext uri="{FF2B5EF4-FFF2-40B4-BE49-F238E27FC236}">
                <a16:creationId xmlns:a16="http://schemas.microsoft.com/office/drawing/2014/main" id="{4D113F50-9E02-C643-81FB-C9369724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ECD8141-7704-E644-8510-1E372FCD52C9}" type="slidenum">
              <a:rPr lang="fr-CA" altLang="fr-FR">
                <a:latin typeface="Arial" panose="020B0604020202020204" pitchFamily="34" charset="0"/>
              </a:rPr>
              <a:pPr/>
              <a:t>3</a:t>
            </a:fld>
            <a:endParaRPr lang="fr-CA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8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93DB-3C9A-2A4E-A6BF-1263B97B0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86" y="124150"/>
            <a:ext cx="10493114" cy="1464808"/>
          </a:xfrm>
        </p:spPr>
        <p:txBody>
          <a:bodyPr>
            <a:noAutofit/>
          </a:bodyPr>
          <a:lstStyle/>
          <a:p>
            <a:pPr algn="ctr"/>
            <a:r>
              <a:rPr lang="en-CA" sz="4000" dirty="0" err="1">
                <a:latin typeface="Ilisarniq" pitchFamily="2" charset="77"/>
              </a:rPr>
              <a:t>ᑖᓐᓇ</a:t>
            </a:r>
            <a:r>
              <a:rPr lang="en-CA" sz="4000" dirty="0">
                <a:latin typeface="Ilisarniq" pitchFamily="2" charset="77"/>
              </a:rPr>
              <a:t> </a:t>
            </a:r>
            <a:r>
              <a:rPr lang="en-CA" sz="4000" dirty="0" err="1">
                <a:latin typeface="Ilisarniq" pitchFamily="2" charset="77"/>
              </a:rPr>
              <a:t>ᐱᓇᓱᐊᕐᑕᐅᔪᖅ</a:t>
            </a:r>
            <a:r>
              <a:rPr lang="en-CA" sz="4000" dirty="0">
                <a:latin typeface="Ilisarniq" pitchFamily="2" charset="77"/>
              </a:rPr>
              <a:t> </a:t>
            </a:r>
            <a:r>
              <a:rPr lang="en-CA" sz="4000" dirty="0" err="1">
                <a:latin typeface="Ilisarniq" pitchFamily="2" charset="77"/>
              </a:rPr>
              <a:t>ᑐᕌᒐᖃᕐᑐᖅ</a:t>
            </a:r>
            <a:r>
              <a:rPr lang="en-CA" sz="4000" dirty="0">
                <a:latin typeface="Ilisarniq" pitchFamily="2" charset="77"/>
              </a:rPr>
              <a:t> </a:t>
            </a:r>
            <a:r>
              <a:rPr lang="en-CA" sz="4000" dirty="0" err="1">
                <a:latin typeface="Ilisarniq" pitchFamily="2" charset="77"/>
              </a:rPr>
              <a:t>ᐱᐊᕋᐅᑉ</a:t>
            </a:r>
            <a:r>
              <a:rPr lang="en-CA" sz="4000" dirty="0">
                <a:latin typeface="Ilisarniq" pitchFamily="2" charset="77"/>
              </a:rPr>
              <a:t> </a:t>
            </a:r>
            <a:r>
              <a:rPr lang="en-CA" sz="4000" dirty="0" err="1">
                <a:latin typeface="Ilisarniq" pitchFamily="2" charset="77"/>
              </a:rPr>
              <a:t>ᐱᕈᕐᐸᓕᐊᓂᓕᒫᖓᓂᒃ</a:t>
            </a:r>
            <a:r>
              <a:rPr lang="en-CA" sz="4000" dirty="0">
                <a:latin typeface="Ilisarniq" pitchFamily="2" charset="77"/>
              </a:rPr>
              <a:t>. </a:t>
            </a:r>
            <a:r>
              <a:rPr lang="en-CA" sz="4000" dirty="0" err="1">
                <a:latin typeface="Ilisarniq" pitchFamily="2" charset="77"/>
              </a:rPr>
              <a:t>ᐱᖓᓲᔪᕐᑐᐃᑦ</a:t>
            </a:r>
            <a:r>
              <a:rPr lang="en-CA" sz="4000" dirty="0">
                <a:latin typeface="Ilisarniq" pitchFamily="2" charset="77"/>
              </a:rPr>
              <a:t> </a:t>
            </a:r>
            <a:r>
              <a:rPr lang="en-CA" sz="4000" dirty="0" err="1">
                <a:latin typeface="Ilisarniq" pitchFamily="2" charset="77"/>
              </a:rPr>
              <a:t>ᐱᑐᑦᓯᒪᐅᑏᑦ</a:t>
            </a:r>
            <a:r>
              <a:rPr lang="en-CA" sz="4000" dirty="0">
                <a:latin typeface="Ilisarniq" pitchFamily="2" charset="77"/>
              </a:rPr>
              <a:t> </a:t>
            </a:r>
            <a:r>
              <a:rPr lang="en-CA" sz="4000" dirty="0" err="1">
                <a:latin typeface="Ilisarniq" pitchFamily="2" charset="77"/>
              </a:rPr>
              <a:t>ᐱᔪᓐᓇᓂᑦᓴᖏᓐᓄᑦ</a:t>
            </a:r>
            <a:r>
              <a:rPr lang="en-CA" sz="4000" dirty="0">
                <a:latin typeface="Ilisarniq" pitchFamily="2" charset="77"/>
              </a:rPr>
              <a:t> </a:t>
            </a:r>
            <a:r>
              <a:rPr lang="en-CA" sz="4000" dirty="0" err="1">
                <a:latin typeface="Ilisarniq" pitchFamily="2" charset="77"/>
              </a:rPr>
              <a:t>ᑐᖕᖓᕕᐅᔪᑦ</a:t>
            </a:r>
            <a:r>
              <a:rPr lang="en-CA" sz="4000" dirty="0">
                <a:latin typeface="Ilisarniq" pitchFamily="2" charset="77"/>
              </a:rPr>
              <a:t>.</a:t>
            </a:r>
            <a:endParaRPr lang="fr-CA" sz="4000" dirty="0">
              <a:latin typeface="Ilisarniq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76777-BAEA-0B4D-900B-C4216F05B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252"/>
            <a:ext cx="10515600" cy="4251960"/>
          </a:xfrm>
        </p:spPr>
        <p:txBody>
          <a:bodyPr>
            <a:normAutofit/>
          </a:bodyPr>
          <a:lstStyle/>
          <a:p>
            <a:r>
              <a:rPr lang="en-CA" dirty="0" err="1">
                <a:latin typeface="Ilisarniq" pitchFamily="2" charset="77"/>
              </a:rPr>
              <a:t>ᐱᒍᓐᓇᓯᖁᓪᓗᒋᑦ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ᓄᑭᑎᒍᑦ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ᓱᖃᑦᓯᕈᓐᓇᓂᒃᑯᑦ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ᓱᓂᒐᓚᒃᑯᑦ</a:t>
            </a:r>
            <a:r>
              <a:rPr lang="en-CA" dirty="0">
                <a:latin typeface="Ilisarniq" pitchFamily="2" charset="77"/>
              </a:rPr>
              <a:t> (</a:t>
            </a:r>
            <a:r>
              <a:rPr lang="en-CA" dirty="0" err="1">
                <a:latin typeface="Ilisarniq" pitchFamily="2" charset="77"/>
              </a:rPr>
              <a:t>ᓄᑭᓕᒫᖏᑦ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ᑎᒥᓕᒫᖓᓂ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ᓂᒪᒍᓐᓇᓂᖏᑦ</a:t>
            </a:r>
            <a:r>
              <a:rPr lang="en-CA" dirty="0">
                <a:latin typeface="Ilisarniq" pitchFamily="2" charset="77"/>
              </a:rPr>
              <a:t>)</a:t>
            </a:r>
          </a:p>
          <a:p>
            <a:r>
              <a:rPr lang="en-CA" dirty="0" err="1">
                <a:latin typeface="Ilisarniq" pitchFamily="2" charset="77"/>
              </a:rPr>
              <a:t>ᓇᓗᓀᕐᓯᖁᓪᓗᒋᑦ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ᑭᓇᐅᓂᕐᒥᓂᒃ</a:t>
            </a:r>
            <a:endParaRPr lang="en-CA" dirty="0">
              <a:latin typeface="Ilisarniq" pitchFamily="2" charset="77"/>
            </a:endParaRPr>
          </a:p>
          <a:p>
            <a:r>
              <a:rPr lang="en-CA" dirty="0" err="1">
                <a:latin typeface="Ilisarniq" pitchFamily="2" charset="77"/>
              </a:rPr>
              <a:t>ᐃᓅᖃᑎᖃᑦᓯᐊᓂᖅ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ᐊᓯᒥᓂᒃ</a:t>
            </a:r>
            <a:endParaRPr lang="en-CA" dirty="0">
              <a:latin typeface="Ilisarniq" pitchFamily="2" charset="77"/>
            </a:endParaRPr>
          </a:p>
          <a:p>
            <a:r>
              <a:rPr lang="en-CA" dirty="0" err="1">
                <a:latin typeface="Ilisarniq" pitchFamily="2" charset="77"/>
              </a:rPr>
              <a:t>ᐅᖄᑦᓯᐊᕈᓐᓇᖁᓪᓗᒋᑦ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ᐅᖃᐅᓯᕆᔭᐅᔪᒥᒃ</a:t>
            </a:r>
            <a:endParaRPr lang="en-CA" dirty="0">
              <a:latin typeface="Ilisarniq" pitchFamily="2" charset="77"/>
            </a:endParaRPr>
          </a:p>
          <a:p>
            <a:r>
              <a:rPr lang="en-CA" dirty="0" err="1">
                <a:latin typeface="Ilisarniq" pitchFamily="2" charset="77"/>
              </a:rPr>
              <a:t>ᓯᓚᕐᔪᐊᖅ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ᐱᐅᓯᖏᓐᓂᒃ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ᑐᑭᓯᓕᐅᒥᖁᓪᓗᒋᑦ</a:t>
            </a:r>
            <a:endParaRPr lang="en-CA" dirty="0">
              <a:latin typeface="Ilisarniq" pitchFamily="2" charset="77"/>
            </a:endParaRPr>
          </a:p>
          <a:p>
            <a:r>
              <a:rPr lang="en-CA" dirty="0" err="1">
                <a:latin typeface="Ilisarniq" pitchFamily="2" charset="77"/>
              </a:rPr>
              <a:t>ᐱᔭᕇᒍᓐᓇᖁᓪᓗᒋᑦ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ᓱᖃᑦᓯᐅᑎᒥᒃ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ᐱᓇᓱᐊᕋᑦᓴᒥᓪᓘᓃᑦ</a:t>
            </a:r>
            <a:endParaRPr lang="en-CA" dirty="0">
              <a:latin typeface="Ilisarniq" pitchFamily="2" charset="77"/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9720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7433C-3747-9E4E-9EC3-04A37143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10" y="0"/>
            <a:ext cx="105843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err="1">
                <a:latin typeface="Ilisarniq" pitchFamily="2" charset="77"/>
              </a:rPr>
              <a:t>ᐱᒍᓐᓇᓯᖁᓪᓗᒋᑦ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ᓄᑭᑎᒍᑦ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ᓱᖃᑦᓯᕈᓐᓇᓂᒃᑯᑦ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ᓱᖃᑦᓯᓂᒃᑯᑦ</a:t>
            </a:r>
            <a:r>
              <a:rPr lang="en-CA" dirty="0">
                <a:latin typeface="Ilisarniq" pitchFamily="2" charset="77"/>
              </a:rPr>
              <a:t> (</a:t>
            </a:r>
            <a:r>
              <a:rPr lang="en-CA" dirty="0" err="1">
                <a:latin typeface="Ilisarniq" pitchFamily="2" charset="77"/>
              </a:rPr>
              <a:t>ᓄᑭᓕᒫᖏᑦ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ᑎᒥᓕᒫᖓᓂ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ᓂᒪᒍᓐᓇᓂᖏᑦ</a:t>
            </a:r>
            <a:r>
              <a:rPr lang="en-CA" dirty="0">
                <a:latin typeface="Ilisarniq" pitchFamily="2" charset="77"/>
              </a:rPr>
              <a:t>)</a:t>
            </a:r>
            <a:endParaRPr lang="fr-CA" dirty="0">
              <a:latin typeface="Ilisarniq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C4F2D-6493-A444-85C6-BEF00E9D8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9284"/>
            <a:ext cx="10515600" cy="4251960"/>
          </a:xfrm>
        </p:spPr>
        <p:txBody>
          <a:bodyPr/>
          <a:lstStyle/>
          <a:p>
            <a:r>
              <a:rPr lang="en-CA" dirty="0" err="1">
                <a:latin typeface="Ilisarniq" pitchFamily="2" charset="77"/>
              </a:rPr>
              <a:t>ᑖᑦᓱᒥᖓ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ᐱᔪᓐᓇᓂᕐᑖᓲᖅ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ᓄᑭᒥᓂᒃ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ᐊᒻᒪᓗ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ᐃᑉᐱᓂᐊᕐᓂᑯᑦ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ᐊᑐᕐᓱᓂ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ᐱᖕᖑᐊᓂᒃᑯᑦ</a:t>
            </a:r>
            <a:r>
              <a:rPr lang="en-CA" dirty="0">
                <a:latin typeface="Ilisarniq" pitchFamily="2" charset="77"/>
              </a:rPr>
              <a:t>, </a:t>
            </a:r>
            <a:r>
              <a:rPr lang="en-CA" dirty="0" err="1">
                <a:latin typeface="Ilisarniq" pitchFamily="2" charset="77"/>
              </a:rPr>
              <a:t>ᐱᐅᔪᓕᐅᕐᓂᑯᑦ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ᐊᒻᒪᓗ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ᖃᕆᐊᑉ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ᐃᓕᓐᓂᐊᕕᐅᓪᓘᓃᑦ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ᓯᓚᑖᓂ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ᓯᓚᒥ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ᓱᖃᑦᓯᑎᑕᐅᓂᒃᑯᑦ</a:t>
            </a:r>
            <a:r>
              <a:rPr lang="en-CA" dirty="0">
                <a:latin typeface="Ilisarniq" pitchFamily="2" charset="77"/>
              </a:rPr>
              <a:t> (</a:t>
            </a:r>
            <a:r>
              <a:rPr lang="en-CA" dirty="0" err="1">
                <a:latin typeface="Ilisarniq" pitchFamily="2" charset="77"/>
              </a:rPr>
              <a:t>ᐃᙯᓕᓴᕐᕕᒃ</a:t>
            </a:r>
            <a:r>
              <a:rPr lang="en-CA" dirty="0">
                <a:latin typeface="Ilisarniq" pitchFamily="2" charset="77"/>
              </a:rPr>
              <a:t>, </a:t>
            </a:r>
            <a:r>
              <a:rPr lang="en-CA" dirty="0" err="1">
                <a:latin typeface="Ilisarniq" pitchFamily="2" charset="77"/>
              </a:rPr>
              <a:t>ᓯᑐᕋᕐᕕᒃ</a:t>
            </a:r>
            <a:r>
              <a:rPr lang="en-CA" dirty="0">
                <a:latin typeface="Ilisarniq" pitchFamily="2" charset="77"/>
              </a:rPr>
              <a:t>, </a:t>
            </a:r>
            <a:r>
              <a:rPr lang="en-CA" dirty="0" err="1">
                <a:latin typeface="Ilisarniq" pitchFamily="2" charset="77"/>
              </a:rPr>
              <a:t>ᐃᓕᓐᓂᐊᕕᐅᑉ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ᐊᓃᖕᖑᐊᕕᖓ</a:t>
            </a:r>
            <a:r>
              <a:rPr lang="en-CA" dirty="0">
                <a:latin typeface="Ilisarniq" pitchFamily="2" charset="77"/>
              </a:rPr>
              <a:t>). </a:t>
            </a:r>
            <a:r>
              <a:rPr lang="en-CA" dirty="0" err="1">
                <a:latin typeface="Ilisarniq" pitchFamily="2" charset="77"/>
              </a:rPr>
              <a:t>ᐆᑦᑑᑏᑦ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ᓱᖃᑦᓯᐅᑎᑦᓭᑦ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ᓄᑭᓂᒃ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ᐱᔪᓐᓇᓯᑎᑦᓯᒍᓐᓇᑐᑦ</a:t>
            </a:r>
            <a:r>
              <a:rPr lang="en-CA" dirty="0">
                <a:latin typeface="Ilisarniq" pitchFamily="2" charset="77"/>
              </a:rPr>
              <a:t>: :</a:t>
            </a:r>
          </a:p>
          <a:p>
            <a:pPr marL="0" indent="0">
              <a:buNone/>
            </a:pPr>
            <a:r>
              <a:rPr lang="en-CA" dirty="0">
                <a:latin typeface="Ilisarniq" pitchFamily="2" charset="77"/>
              </a:rPr>
              <a:t>	</a:t>
            </a:r>
          </a:p>
          <a:p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9D4FC-9FFD-8B4D-888F-B321C154A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60" y="4280575"/>
            <a:ext cx="3441700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AD2F5-6733-FC48-95A0-BA76B206D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4250208"/>
            <a:ext cx="3289300" cy="246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DF943-979F-3040-9351-934C8EEA8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659" y="4235217"/>
            <a:ext cx="3492500" cy="24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26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C5D94-A8D4-BF46-8BE0-0AE3CEB6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56" y="365125"/>
            <a:ext cx="10515600" cy="1325563"/>
          </a:xfrm>
        </p:spPr>
        <p:txBody>
          <a:bodyPr>
            <a:noAutofit/>
          </a:bodyPr>
          <a:lstStyle/>
          <a:p>
            <a:r>
              <a:rPr lang="en-CA" sz="4000" dirty="0" err="1">
                <a:latin typeface="Ilisarniq" pitchFamily="2" charset="77"/>
              </a:rPr>
              <a:t>ᐱᒍᓐᓇᓯᖁᓪᓗᒋᑦ</a:t>
            </a:r>
            <a:r>
              <a:rPr lang="en-CA" sz="4000" dirty="0">
                <a:latin typeface="Ilisarniq" pitchFamily="2" charset="77"/>
              </a:rPr>
              <a:t> </a:t>
            </a:r>
            <a:r>
              <a:rPr lang="en-CA" sz="4000" dirty="0" err="1">
                <a:latin typeface="Ilisarniq" pitchFamily="2" charset="77"/>
              </a:rPr>
              <a:t>ᓄᑭᑎᒍᑦ</a:t>
            </a:r>
            <a:r>
              <a:rPr lang="en-CA" sz="4000" dirty="0">
                <a:latin typeface="Ilisarniq" pitchFamily="2" charset="77"/>
              </a:rPr>
              <a:t> </a:t>
            </a:r>
            <a:r>
              <a:rPr lang="en-CA" sz="4000" dirty="0" err="1">
                <a:latin typeface="Ilisarniq" pitchFamily="2" charset="77"/>
              </a:rPr>
              <a:t>ᓱᖃᑦᓯᕈᓐᓇᓂᒃᑯᑦ</a:t>
            </a:r>
            <a:r>
              <a:rPr lang="en-CA" sz="4000" dirty="0">
                <a:latin typeface="Ilisarniq" pitchFamily="2" charset="77"/>
              </a:rPr>
              <a:t> </a:t>
            </a:r>
            <a:r>
              <a:rPr lang="en-CA" sz="4000" dirty="0" err="1">
                <a:latin typeface="Ilisarniq" pitchFamily="2" charset="77"/>
              </a:rPr>
              <a:t>ᓱᖃᑦᓯᓂᒃᑯᑦ</a:t>
            </a:r>
            <a:r>
              <a:rPr lang="en-CA" sz="4000" dirty="0">
                <a:latin typeface="Ilisarniq" pitchFamily="2" charset="77"/>
              </a:rPr>
              <a:t> (</a:t>
            </a:r>
            <a:r>
              <a:rPr lang="en-CA" sz="4000" dirty="0" err="1">
                <a:latin typeface="Ilisarniq" pitchFamily="2" charset="77"/>
              </a:rPr>
              <a:t>ᓄᑭᓕᒫᖏᑦ</a:t>
            </a:r>
            <a:r>
              <a:rPr lang="en-CA" sz="4000" dirty="0">
                <a:latin typeface="Ilisarniq" pitchFamily="2" charset="77"/>
              </a:rPr>
              <a:t> </a:t>
            </a:r>
            <a:r>
              <a:rPr lang="en-CA" sz="4000" dirty="0" err="1">
                <a:latin typeface="Ilisarniq" pitchFamily="2" charset="77"/>
              </a:rPr>
              <a:t>ᑎᒥᓕᒫᖓᓂ</a:t>
            </a:r>
            <a:r>
              <a:rPr lang="en-CA" sz="4000" dirty="0">
                <a:latin typeface="Ilisarniq" pitchFamily="2" charset="77"/>
              </a:rPr>
              <a:t> </a:t>
            </a:r>
            <a:r>
              <a:rPr lang="en-CA" sz="4000" dirty="0" err="1">
                <a:latin typeface="Ilisarniq" pitchFamily="2" charset="77"/>
              </a:rPr>
              <a:t>ᓂᒪᒍᓐᓇᓂᖏᑦ</a:t>
            </a:r>
            <a:r>
              <a:rPr lang="en-CA" sz="4000" dirty="0">
                <a:latin typeface="Ilisarniq" pitchFamily="2" charset="77"/>
              </a:rPr>
              <a:t>)</a:t>
            </a:r>
            <a:endParaRPr lang="fr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E8B7B-ABEF-BF41-9DE0-5ED969FBD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36" y="1930905"/>
            <a:ext cx="10515600" cy="4251960"/>
          </a:xfrm>
        </p:spPr>
        <p:txBody>
          <a:bodyPr/>
          <a:lstStyle/>
          <a:p>
            <a:r>
              <a:rPr lang="en-CA" dirty="0" err="1">
                <a:latin typeface="Ilisarniq" pitchFamily="2" charset="77"/>
              </a:rPr>
              <a:t>ᐆᑦᑑᑏᑦ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ᓱᖃᑦᓯᐅᑎᑦᓭᑦ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ᓄᑭᓂᒃ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ᐱᔪᓐᓇᓯᑎᑦᓯᒍᓐᓇᑐᑦ</a:t>
            </a:r>
            <a:r>
              <a:rPr lang="en-CA" dirty="0">
                <a:latin typeface="Ilisarniq" pitchFamily="2" charset="77"/>
              </a:rPr>
              <a:t>:</a:t>
            </a: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A84CC-2746-F743-AB86-B8E5B0DA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20" y="3692525"/>
            <a:ext cx="3492500" cy="232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936FEB-046C-D54D-842B-CBEF52442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472" y="2395567"/>
            <a:ext cx="3447055" cy="4462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85CA6-2C6D-6041-9DCC-BB3224C09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180" y="3844544"/>
            <a:ext cx="3492500" cy="233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E349B-B83F-FD4F-931E-2324100BB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8480" y="1027906"/>
            <a:ext cx="3505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1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F059A-4C78-844A-893E-4BA1B06D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err="1">
                <a:latin typeface="Ilisarniq" pitchFamily="2" charset="77"/>
              </a:rPr>
              <a:t>ᓇᓗᓀᕐᓯᖁᓪᓗᒋᑦ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ᑭᓇᐅᓂᕐᒥᓂᒃ</a:t>
            </a:r>
            <a:endParaRPr lang="fr-CA" dirty="0">
              <a:latin typeface="Ilisarniq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EA8AD-AC15-8E4A-93EF-80C5B239C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 err="1">
                <a:latin typeface="Ilisarniq" pitchFamily="2" charset="77"/>
              </a:rPr>
              <a:t>ᑖᑦᓱᒥᖓ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ᐱᔪᓐᓇᓂᕐᑖᓲᑦ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ᐅᓪᓗᑕᒫᑦ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ᐱᐊᕃᑦ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ᐱᖕᖑᐊᖃᑦᑕᓗᑎᒃ</a:t>
            </a:r>
            <a:r>
              <a:rPr lang="en-CA" sz="2400" dirty="0">
                <a:latin typeface="Ilisarniq" pitchFamily="2" charset="77"/>
              </a:rPr>
              <a:t>, </a:t>
            </a:r>
            <a:r>
              <a:rPr lang="en-CA" sz="2400" dirty="0" err="1">
                <a:latin typeface="Ilisarniq" pitchFamily="2" charset="77"/>
              </a:rPr>
              <a:t>ᐱᓇᓱᐊᖃᑦᑕᓗᑎᒃ</a:t>
            </a:r>
            <a:r>
              <a:rPr lang="en-CA" sz="2400" dirty="0">
                <a:latin typeface="Ilisarniq" pitchFamily="2" charset="77"/>
              </a:rPr>
              <a:t>, </a:t>
            </a:r>
            <a:r>
              <a:rPr lang="en-CA" sz="2400" dirty="0" err="1">
                <a:latin typeface="Ilisarniq" pitchFamily="2" charset="77"/>
              </a:rPr>
              <a:t>ᓱᖃᑦᓯᑎᑕᐅᓂᒃᑯᑦ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ᐊᒻᒪᓗ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ᐊᓯᒥᓂᒃ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ᐁᑉᐸᖃᕐᓂᑯᑦ</a:t>
            </a:r>
            <a:r>
              <a:rPr lang="en-CA" sz="2400" dirty="0">
                <a:latin typeface="Ilisarniq" pitchFamily="2" charset="77"/>
              </a:rPr>
              <a:t>. </a:t>
            </a:r>
            <a:r>
              <a:rPr lang="en-CA" sz="2400" dirty="0" err="1">
                <a:latin typeface="Ilisarniq" pitchFamily="2" charset="77"/>
              </a:rPr>
              <a:t>ᑖᓐᓇ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ᐱᔪᓐᓇᓂᐅᔪᖅ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ᐱᐊᕃᑦ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b="1" dirty="0" err="1">
                <a:latin typeface="Ilisarniq" pitchFamily="2" charset="77"/>
              </a:rPr>
              <a:t>ᐃᑉᐱᓂᐊᕐᓂᖏᓐᓂᒃ</a:t>
            </a:r>
            <a:r>
              <a:rPr lang="en-CA" sz="2400" b="1" dirty="0">
                <a:latin typeface="Ilisarniq" pitchFamily="2" charset="77"/>
              </a:rPr>
              <a:t> </a:t>
            </a:r>
            <a:r>
              <a:rPr lang="en-CA" sz="2400" b="1" dirty="0" err="1">
                <a:latin typeface="Ilisarniq" pitchFamily="2" charset="77"/>
              </a:rPr>
              <a:t>ᐱᕙᓪᓕᐊᑎᑦᓯᓲᖅ</a:t>
            </a:r>
            <a:r>
              <a:rPr lang="en-CA" sz="2400" b="1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ᐃᒻᒥᓂᒃ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ᓲᓱᒋᔭᖃᕙᓪᓕᐊᓂᒃᑯᑦ</a:t>
            </a:r>
            <a:r>
              <a:rPr lang="en-CA" sz="2400" dirty="0">
                <a:latin typeface="Ilisarniq" pitchFamily="2" charset="77"/>
              </a:rPr>
              <a:t>. </a:t>
            </a:r>
            <a:r>
              <a:rPr lang="en-CA" sz="2400" dirty="0" err="1">
                <a:latin typeface="Ilisarniq" pitchFamily="2" charset="77"/>
              </a:rPr>
              <a:t>ᐊᑑᑎᖃᑦᑕᓗᑎᒃ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ᐊᑦᔨᒌᖕᖏᑐᓂᒃ</a:t>
            </a:r>
            <a:r>
              <a:rPr lang="en-CA" sz="2400" dirty="0">
                <a:latin typeface="Ilisarniq" pitchFamily="2" charset="77"/>
              </a:rPr>
              <a:t>, </a:t>
            </a:r>
            <a:r>
              <a:rPr lang="en-CA" sz="2400" dirty="0" err="1">
                <a:latin typeface="Ilisarniq" pitchFamily="2" charset="77"/>
              </a:rPr>
              <a:t>ᐱᐊᕃᑦ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ᐃᓕᑦᓯᕙᓪᓕᐊᓲᑦ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ᐃᒻᒥᓂᒃ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ᐊᑦᔨᐅᖏᑦᑑᓂᕐᒥᓂᒃ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ᐃᓱᐊᕆᔭᒥᓄᑦ</a:t>
            </a:r>
            <a:r>
              <a:rPr lang="en-CA" sz="2400" dirty="0">
                <a:latin typeface="Ilisarniq" pitchFamily="2" charset="77"/>
              </a:rPr>
              <a:t>, </a:t>
            </a:r>
            <a:r>
              <a:rPr lang="en-CA" sz="2400" dirty="0" err="1">
                <a:latin typeface="Ilisarniq" pitchFamily="2" charset="77"/>
              </a:rPr>
              <a:t>ᐊᓕᐊᕆᔭᒥᓄᑦ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ᐊᒻᒪᓗ</a:t>
            </a:r>
            <a:r>
              <a:rPr lang="en-CA" sz="2400" dirty="0">
                <a:latin typeface="Ilisarniq" pitchFamily="2" charset="77"/>
              </a:rPr>
              <a:t> </a:t>
            </a:r>
            <a:r>
              <a:rPr lang="en-CA" sz="2400" dirty="0" err="1">
                <a:latin typeface="Ilisarniq" pitchFamily="2" charset="77"/>
              </a:rPr>
              <a:t>ᑭᖕᖒᒪᒋᔭᒥᓄᑦ</a:t>
            </a:r>
            <a:r>
              <a:rPr lang="en-CA" sz="2400" dirty="0">
                <a:latin typeface="Ilisarniq" pitchFamily="2" charset="77"/>
              </a:rPr>
              <a:t>.</a:t>
            </a: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2178E-9297-BF4D-9DD6-03ED6D6C3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57" y="4007330"/>
            <a:ext cx="2718897" cy="2718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AA57C2-9687-D24A-ABDD-63BE7FCDA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361" y="4055119"/>
            <a:ext cx="2537278" cy="2664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2D4A8-26CD-4B44-AC55-FB5957C5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079" y="4022320"/>
            <a:ext cx="2664721" cy="26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80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33B02-6E18-3E4D-973C-6F3FBE52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err="1">
                <a:latin typeface="Ilisarniq" pitchFamily="2" charset="77"/>
              </a:rPr>
              <a:t>ᐃᓅᖃᑎᖃᑦᓯᐊᓂᖅ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ᐊᓯᒥᓂᒃ</a:t>
            </a:r>
            <a:endParaRPr lang="fr-CA" dirty="0">
              <a:latin typeface="Ilisarniq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509E-4E16-4A41-8719-760F2E663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>
                <a:latin typeface="Ilisarniq" pitchFamily="2" charset="77"/>
              </a:rPr>
              <a:t>ᑖᑦᓱᒥᖓ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ᐱᔪᓐᓇᓂᕐᑖᓲᑦ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ᖃᐅᑕᒫᑦ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ᖃᕆᐊᑉ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ᐃᓗᐊᓂ</a:t>
            </a:r>
            <a:endParaRPr lang="en-CA" dirty="0">
              <a:latin typeface="Ilisarniq" pitchFamily="2" charset="77"/>
            </a:endParaRPr>
          </a:p>
          <a:p>
            <a:pPr marL="0" indent="0">
              <a:buNone/>
            </a:pPr>
            <a:r>
              <a:rPr lang="en-CA" dirty="0" err="1">
                <a:latin typeface="Ilisarniq" pitchFamily="2" charset="77"/>
              </a:rPr>
              <a:t>ᐱᖕᖑᐊᓂᒃᑯᑦ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ᓱᖃᑦᓯᑎᑕᐅᓂᒃᑯᓗ</a:t>
            </a:r>
            <a:r>
              <a:rPr lang="en-CA" dirty="0">
                <a:latin typeface="Ilisarniq" pitchFamily="2" charset="77"/>
              </a:rPr>
              <a:t>.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0A216-817F-AF48-9B1D-C701588C9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3551814"/>
            <a:ext cx="2536464" cy="2872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25563-D27D-5044-9176-AA4CA6ED8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913" y="3547455"/>
            <a:ext cx="3927227" cy="2945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FC268-C632-2643-BB77-FDF37084D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332" y="3547455"/>
            <a:ext cx="3810000" cy="2945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55B71F-262B-0446-AD21-D336A1460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1057486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64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8BCB2-D6DA-D740-9732-5DABE351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>
                <a:latin typeface="Ilisarniq" pitchFamily="2" charset="77"/>
              </a:rPr>
              <a:t>ᐅᖄᑦᓯᐊᕈᓐᓇᖁᓪᓗᒋᑦ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ᐅᖃᐅᓯᕆᔭᐅᔪᒥᒃ</a:t>
            </a:r>
            <a:endParaRPr lang="fr-CA" dirty="0">
              <a:latin typeface="Ilisarniq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85AC2-B4BB-DA4A-A727-4C2272889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>
                <a:latin typeface="Ilisarniq" pitchFamily="2" charset="77"/>
              </a:rPr>
              <a:t>ᑖᓐᓇ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ᐱᔪᓐᓇᓂᖅ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ᐱᑐᑦᓯᒪᓪᓚᕆᑦᑐᖅ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ᐅᖄᖃᑎᒌᓐᓂᑯᑦ</a:t>
            </a:r>
            <a:r>
              <a:rPr lang="en-CA" dirty="0">
                <a:latin typeface="Ilisarniq" pitchFamily="2" charset="77"/>
              </a:rPr>
              <a:t> </a:t>
            </a:r>
            <a:r>
              <a:rPr lang="en-CA" dirty="0" err="1">
                <a:latin typeface="Ilisarniq" pitchFamily="2" charset="77"/>
              </a:rPr>
              <a:t>ᐱᔪᓐᓇᓂᖃᕐᓂᑯᑦ</a:t>
            </a:r>
            <a:r>
              <a:rPr lang="en-CA" dirty="0">
                <a:latin typeface="Ilisarniq" pitchFamily="2" charset="77"/>
              </a:rPr>
              <a:t> “</a:t>
            </a:r>
            <a:r>
              <a:rPr lang="en-CA" dirty="0" err="1">
                <a:latin typeface="Ilisarniq" pitchFamily="2" charset="77"/>
              </a:rPr>
              <a:t>ᐅᖄᖃᑎᖃᑦᓯᐊᕈᓐᓇᓂᒃᑯᑦ</a:t>
            </a:r>
            <a:r>
              <a:rPr lang="en-CA" dirty="0">
                <a:latin typeface="Ilisarniq" pitchFamily="2" charset="77"/>
              </a:rPr>
              <a:t>.” 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230BD-B615-DE4C-A052-388706EE8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29" y="3623201"/>
            <a:ext cx="3186150" cy="2558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1DF5-719A-9A4D-860E-02D8F693F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37625" y="2718614"/>
            <a:ext cx="3560986" cy="3987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4F3567-4009-6542-922D-7182792C5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1768" y="3090672"/>
            <a:ext cx="2935326" cy="36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0642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The Serif Hand Black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</TotalTime>
  <Words>215</Words>
  <Application>Microsoft Macintosh PowerPoint</Application>
  <PresentationFormat>Grand écran</PresentationFormat>
  <Paragraphs>32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Arial</vt:lpstr>
      <vt:lpstr>Calibri</vt:lpstr>
      <vt:lpstr>Ilisarniq</vt:lpstr>
      <vt:lpstr>The Hand</vt:lpstr>
      <vt:lpstr>The Serif Hand Black</vt:lpstr>
      <vt:lpstr>Times New Roman</vt:lpstr>
      <vt:lpstr>SketchyVTI</vt:lpstr>
      <vt:lpstr>ᐃᓕᓐᓂᐊᕆᐊᖕᖓᑐᐃᑦ</vt:lpstr>
      <vt:lpstr>Présentation PowerPoint</vt:lpstr>
      <vt:lpstr>ᑖᓐᓇ ᐱᓇᓱᐊᕐᑕᐅᔪᖅ ᐱᖓᓱᐃᓕᖓᔪᓂᒃ ᑐᕌᒐᓕᒃ:</vt:lpstr>
      <vt:lpstr>ᑖᓐᓇ ᐱᓇᓱᐊᕐᑕᐅᔪᖅ ᑐᕌᒐᖃᕐᑐᖅ ᐱᐊᕋᐅᑉ ᐱᕈᕐᐸᓕᐊᓂᓕᒫᖓᓂᒃ. ᐱᖓᓲᔪᕐᑐᐃᑦ ᐱᑐᑦᓯᒪᐅᑏᑦ ᐱᔪᓐᓇᓂᑦᓴᖏᓐᓄᑦ ᑐᖕᖓᕕᐅᔪᑦ.</vt:lpstr>
      <vt:lpstr>ᐱᒍᓐᓇᓯᖁᓪᓗᒋᑦ ᓄᑭᑎᒍᑦ ᓱᖃᑦᓯᕈᓐᓇᓂᒃᑯᑦ ᓱᖃᑦᓯᓂᒃᑯᑦ (ᓄᑭᓕᒫᖏᑦ ᑎᒥᓕᒫᖓᓂ ᓂᒪᒍᓐᓇᓂᖏᑦ)</vt:lpstr>
      <vt:lpstr>ᐱᒍᓐᓇᓯᖁᓪᓗᒋᑦ ᓄᑭᑎᒍᑦ ᓱᖃᑦᓯᕈᓐᓇᓂᒃᑯᑦ ᓱᖃᑦᓯᓂᒃᑯᑦ (ᓄᑭᓕᒫᖏᑦ ᑎᒥᓕᒫᖓᓂ ᓂᒪᒍᓐᓇᓂᖏᑦ)</vt:lpstr>
      <vt:lpstr>ᓇᓗᓀᕐᓯᖁᓪᓗᒋᑦ ᑭᓇᐅᓂᕐᒥᓂᒃ</vt:lpstr>
      <vt:lpstr>ᐃᓅᖃᑎᖃᑦᓯᐊᓂᖅ ᐊᓯᒥᓂᒃ</vt:lpstr>
      <vt:lpstr>ᐅᖄᑦᓯᐊᕈᓐᓇᖁᓪᓗᒋᑦ ᐅᖃᐅᓯᕆᔭᐅᔪᒥᒃ</vt:lpstr>
      <vt:lpstr>ᓯᓚᕐᔪᐊᑉ ᐱᐊᓯᖏᓐᓂᒃ ᑐᑭᓯᓕᐅᒥᖁᓪᓗᒋᑦ</vt:lpstr>
      <vt:lpstr>ᐱᔭᕇᒍᓐᓇᖁᓪᓗᒋᑦ ᓱᖃᑦᓯᐅᑎᒥᒃ ᐱᓇᓱᐊᕋᑦᓴᒥᓪᓘᓃᑦ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Kindergarten</dc:title>
  <dc:creator>kim naugler</dc:creator>
  <cp:lastModifiedBy>Loic</cp:lastModifiedBy>
  <cp:revision>33</cp:revision>
  <dcterms:created xsi:type="dcterms:W3CDTF">2020-06-25T18:58:53Z</dcterms:created>
  <dcterms:modified xsi:type="dcterms:W3CDTF">2020-08-13T08:18:59Z</dcterms:modified>
</cp:coreProperties>
</file>